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64" r:id="rId3"/>
    <p:sldId id="265" r:id="rId4"/>
    <p:sldId id="258" r:id="rId5"/>
    <p:sldId id="260" r:id="rId6"/>
    <p:sldId id="259" r:id="rId7"/>
    <p:sldId id="261" r:id="rId8"/>
    <p:sldId id="262" r:id="rId9"/>
    <p:sldId id="257"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nia Rajput" userId="5c5de18d85187b95" providerId="LiveId" clId="{A993C63E-2DAA-4A36-B73B-73A9FC0CBCE1}"/>
    <pc:docChg chg="custSel addSld modSld sldOrd">
      <pc:chgData name="Sonia Rajput" userId="5c5de18d85187b95" providerId="LiveId" clId="{A993C63E-2DAA-4A36-B73B-73A9FC0CBCE1}" dt="2025-07-18T22:35:53.244" v="2548"/>
      <pc:docMkLst>
        <pc:docMk/>
      </pc:docMkLst>
      <pc:sldChg chg="addSp delSp modSp new mod setBg">
        <pc:chgData name="Sonia Rajput" userId="5c5de18d85187b95" providerId="LiveId" clId="{A993C63E-2DAA-4A36-B73B-73A9FC0CBCE1}" dt="2025-07-16T17:41:07.835" v="1284" actId="1076"/>
        <pc:sldMkLst>
          <pc:docMk/>
          <pc:sldMk cId="890379425" sldId="256"/>
        </pc:sldMkLst>
        <pc:spChg chg="mod">
          <ac:chgData name="Sonia Rajput" userId="5c5de18d85187b95" providerId="LiveId" clId="{A993C63E-2DAA-4A36-B73B-73A9FC0CBCE1}" dt="2025-07-16T17:41:00.874" v="1283" actId="1076"/>
          <ac:spMkLst>
            <pc:docMk/>
            <pc:sldMk cId="890379425" sldId="256"/>
            <ac:spMk id="2" creationId="{29A103CB-2C68-583C-1886-F8CA4F4F96FE}"/>
          </ac:spMkLst>
        </pc:spChg>
        <pc:picChg chg="add mod">
          <ac:chgData name="Sonia Rajput" userId="5c5de18d85187b95" providerId="LiveId" clId="{A993C63E-2DAA-4A36-B73B-73A9FC0CBCE1}" dt="2025-07-16T17:41:07.835" v="1284" actId="1076"/>
          <ac:picMkLst>
            <pc:docMk/>
            <pc:sldMk cId="890379425" sldId="256"/>
            <ac:picMk id="5" creationId="{9C965B1D-02A4-AA75-3DEF-75A34775144D}"/>
          </ac:picMkLst>
        </pc:picChg>
      </pc:sldChg>
      <pc:sldChg chg="addSp delSp modSp new mod ord">
        <pc:chgData name="Sonia Rajput" userId="5c5de18d85187b95" providerId="LiveId" clId="{A993C63E-2DAA-4A36-B73B-73A9FC0CBCE1}" dt="2025-07-16T21:38:39.698" v="1766"/>
        <pc:sldMkLst>
          <pc:docMk/>
          <pc:sldMk cId="1773621834" sldId="257"/>
        </pc:sldMkLst>
        <pc:spChg chg="mod">
          <ac:chgData name="Sonia Rajput" userId="5c5de18d85187b95" providerId="LiveId" clId="{A993C63E-2DAA-4A36-B73B-73A9FC0CBCE1}" dt="2025-07-16T00:09:28.174" v="691" actId="20577"/>
          <ac:spMkLst>
            <pc:docMk/>
            <pc:sldMk cId="1773621834" sldId="257"/>
            <ac:spMk id="2" creationId="{C8EDB042-F372-CE65-B5E3-2147AED13B1E}"/>
          </ac:spMkLst>
        </pc:spChg>
        <pc:spChg chg="add mod">
          <ac:chgData name="Sonia Rajput" userId="5c5de18d85187b95" providerId="LiveId" clId="{A993C63E-2DAA-4A36-B73B-73A9FC0CBCE1}" dt="2025-07-15T18:57:17.001" v="555" actId="5793"/>
          <ac:spMkLst>
            <pc:docMk/>
            <pc:sldMk cId="1773621834" sldId="257"/>
            <ac:spMk id="6" creationId="{A010C58A-8EE9-72A6-BA18-ACE8BFBE2142}"/>
          </ac:spMkLst>
        </pc:spChg>
        <pc:picChg chg="add mod">
          <ac:chgData name="Sonia Rajput" userId="5c5de18d85187b95" providerId="LiveId" clId="{A993C63E-2DAA-4A36-B73B-73A9FC0CBCE1}" dt="2025-07-15T18:56:14.633" v="553" actId="14100"/>
          <ac:picMkLst>
            <pc:docMk/>
            <pc:sldMk cId="1773621834" sldId="257"/>
            <ac:picMk id="5" creationId="{25609177-1E60-9525-192E-1BCB1D407101}"/>
          </ac:picMkLst>
        </pc:picChg>
      </pc:sldChg>
      <pc:sldChg chg="addSp delSp modSp new mod">
        <pc:chgData name="Sonia Rajput" userId="5c5de18d85187b95" providerId="LiveId" clId="{A993C63E-2DAA-4A36-B73B-73A9FC0CBCE1}" dt="2025-07-15T23:45:07.576" v="661" actId="113"/>
        <pc:sldMkLst>
          <pc:docMk/>
          <pc:sldMk cId="1846855482" sldId="258"/>
        </pc:sldMkLst>
        <pc:spChg chg="mod">
          <ac:chgData name="Sonia Rajput" userId="5c5de18d85187b95" providerId="LiveId" clId="{A993C63E-2DAA-4A36-B73B-73A9FC0CBCE1}" dt="2025-07-15T23:45:07.576" v="661" actId="113"/>
          <ac:spMkLst>
            <pc:docMk/>
            <pc:sldMk cId="1846855482" sldId="258"/>
            <ac:spMk id="2" creationId="{899D9577-9511-073A-FDF9-0218290574FD}"/>
          </ac:spMkLst>
        </pc:spChg>
        <pc:picChg chg="add mod">
          <ac:chgData name="Sonia Rajput" userId="5c5de18d85187b95" providerId="LiveId" clId="{A993C63E-2DAA-4A36-B73B-73A9FC0CBCE1}" dt="2025-07-15T22:17:15.956" v="580" actId="14100"/>
          <ac:picMkLst>
            <pc:docMk/>
            <pc:sldMk cId="1846855482" sldId="258"/>
            <ac:picMk id="5" creationId="{F2AC4CAF-8352-0CD1-ABED-0C63170710A2}"/>
          </ac:picMkLst>
        </pc:picChg>
      </pc:sldChg>
      <pc:sldChg chg="addSp delSp modSp new mod ord">
        <pc:chgData name="Sonia Rajput" userId="5c5de18d85187b95" providerId="LiveId" clId="{A993C63E-2DAA-4A36-B73B-73A9FC0CBCE1}" dt="2025-07-15T23:45:17.350" v="663"/>
        <pc:sldMkLst>
          <pc:docMk/>
          <pc:sldMk cId="1727770222" sldId="259"/>
        </pc:sldMkLst>
        <pc:spChg chg="mod">
          <ac:chgData name="Sonia Rajput" userId="5c5de18d85187b95" providerId="LiveId" clId="{A993C63E-2DAA-4A36-B73B-73A9FC0CBCE1}" dt="2025-07-15T23:43:29.735" v="659" actId="113"/>
          <ac:spMkLst>
            <pc:docMk/>
            <pc:sldMk cId="1727770222" sldId="259"/>
            <ac:spMk id="2" creationId="{046D9198-52A8-05D0-631A-FDECA3E20DAF}"/>
          </ac:spMkLst>
        </pc:spChg>
        <pc:picChg chg="add mod">
          <ac:chgData name="Sonia Rajput" userId="5c5de18d85187b95" providerId="LiveId" clId="{A993C63E-2DAA-4A36-B73B-73A9FC0CBCE1}" dt="2025-07-15T23:43:36.119" v="660" actId="14100"/>
          <ac:picMkLst>
            <pc:docMk/>
            <pc:sldMk cId="1727770222" sldId="259"/>
            <ac:picMk id="5" creationId="{E5382D34-E49E-5818-6E44-BAD0E37A181B}"/>
          </ac:picMkLst>
        </pc:picChg>
      </pc:sldChg>
      <pc:sldChg chg="modSp new mod ord">
        <pc:chgData name="Sonia Rajput" userId="5c5de18d85187b95" providerId="LiveId" clId="{A993C63E-2DAA-4A36-B73B-73A9FC0CBCE1}" dt="2025-07-18T22:35:53.244" v="2548"/>
        <pc:sldMkLst>
          <pc:docMk/>
          <pc:sldMk cId="3290992565" sldId="260"/>
        </pc:sldMkLst>
        <pc:spChg chg="mod">
          <ac:chgData name="Sonia Rajput" userId="5c5de18d85187b95" providerId="LiveId" clId="{A993C63E-2DAA-4A36-B73B-73A9FC0CBCE1}" dt="2025-07-16T00:09:49.739" v="709" actId="113"/>
          <ac:spMkLst>
            <pc:docMk/>
            <pc:sldMk cId="3290992565" sldId="260"/>
            <ac:spMk id="2" creationId="{69E34A11-E434-1D98-C8BF-9F5D0D49E781}"/>
          </ac:spMkLst>
        </pc:spChg>
        <pc:spChg chg="mod">
          <ac:chgData name="Sonia Rajput" userId="5c5de18d85187b95" providerId="LiveId" clId="{A993C63E-2DAA-4A36-B73B-73A9FC0CBCE1}" dt="2025-07-16T01:20:27.398" v="1102" actId="14100"/>
          <ac:spMkLst>
            <pc:docMk/>
            <pc:sldMk cId="3290992565" sldId="260"/>
            <ac:spMk id="3" creationId="{DEFFEC35-ABE3-BEFA-0CD1-EC8ACA635CF6}"/>
          </ac:spMkLst>
        </pc:spChg>
      </pc:sldChg>
      <pc:sldChg chg="modSp new mod">
        <pc:chgData name="Sonia Rajput" userId="5c5de18d85187b95" providerId="LiveId" clId="{A993C63E-2DAA-4A36-B73B-73A9FC0CBCE1}" dt="2025-07-16T01:23:23.727" v="1282" actId="5793"/>
        <pc:sldMkLst>
          <pc:docMk/>
          <pc:sldMk cId="3939824791" sldId="261"/>
        </pc:sldMkLst>
        <pc:spChg chg="mod">
          <ac:chgData name="Sonia Rajput" userId="5c5de18d85187b95" providerId="LiveId" clId="{A993C63E-2DAA-4A36-B73B-73A9FC0CBCE1}" dt="2025-07-16T01:20:50.926" v="1120" actId="14100"/>
          <ac:spMkLst>
            <pc:docMk/>
            <pc:sldMk cId="3939824791" sldId="261"/>
            <ac:spMk id="2" creationId="{4B93A8BD-0691-E892-BEAB-416B208A2E04}"/>
          </ac:spMkLst>
        </pc:spChg>
        <pc:spChg chg="mod">
          <ac:chgData name="Sonia Rajput" userId="5c5de18d85187b95" providerId="LiveId" clId="{A993C63E-2DAA-4A36-B73B-73A9FC0CBCE1}" dt="2025-07-16T01:23:23.727" v="1282" actId="5793"/>
          <ac:spMkLst>
            <pc:docMk/>
            <pc:sldMk cId="3939824791" sldId="261"/>
            <ac:spMk id="3" creationId="{85F8205F-79AC-5498-CF56-BA58DD2D8705}"/>
          </ac:spMkLst>
        </pc:spChg>
      </pc:sldChg>
      <pc:sldChg chg="addSp modSp new mod">
        <pc:chgData name="Sonia Rajput" userId="5c5de18d85187b95" providerId="LiveId" clId="{A993C63E-2DAA-4A36-B73B-73A9FC0CBCE1}" dt="2025-07-16T20:48:36.652" v="1650" actId="113"/>
        <pc:sldMkLst>
          <pc:docMk/>
          <pc:sldMk cId="2882217297" sldId="262"/>
        </pc:sldMkLst>
        <pc:spChg chg="mod">
          <ac:chgData name="Sonia Rajput" userId="5c5de18d85187b95" providerId="LiveId" clId="{A993C63E-2DAA-4A36-B73B-73A9FC0CBCE1}" dt="2025-07-16T20:48:36.652" v="1650" actId="113"/>
          <ac:spMkLst>
            <pc:docMk/>
            <pc:sldMk cId="2882217297" sldId="262"/>
            <ac:spMk id="2" creationId="{DC60408A-F0CB-A5C9-CE9E-E360412B2341}"/>
          </ac:spMkLst>
        </pc:spChg>
        <pc:spChg chg="mod">
          <ac:chgData name="Sonia Rajput" userId="5c5de18d85187b95" providerId="LiveId" clId="{A993C63E-2DAA-4A36-B73B-73A9FC0CBCE1}" dt="2025-07-16T20:48:29.301" v="1649" actId="1076"/>
          <ac:spMkLst>
            <pc:docMk/>
            <pc:sldMk cId="2882217297" sldId="262"/>
            <ac:spMk id="3" creationId="{2FC6EECF-BD4C-2242-DB89-DC616CB54BAE}"/>
          </ac:spMkLst>
        </pc:spChg>
        <pc:picChg chg="add mod">
          <ac:chgData name="Sonia Rajput" userId="5c5de18d85187b95" providerId="LiveId" clId="{A993C63E-2DAA-4A36-B73B-73A9FC0CBCE1}" dt="2025-07-16T20:48:19.401" v="1647" actId="14100"/>
          <ac:picMkLst>
            <pc:docMk/>
            <pc:sldMk cId="2882217297" sldId="262"/>
            <ac:picMk id="5" creationId="{4C0EFEC8-6031-3D72-C820-67DCBFCFF390}"/>
          </ac:picMkLst>
        </pc:picChg>
      </pc:sldChg>
      <pc:sldChg chg="modSp new mod">
        <pc:chgData name="Sonia Rajput" userId="5c5de18d85187b95" providerId="LiveId" clId="{A993C63E-2DAA-4A36-B73B-73A9FC0CBCE1}" dt="2025-07-18T22:27:20.891" v="2067" actId="20577"/>
        <pc:sldMkLst>
          <pc:docMk/>
          <pc:sldMk cId="1869720849" sldId="263"/>
        </pc:sldMkLst>
        <pc:spChg chg="mod">
          <ac:chgData name="Sonia Rajput" userId="5c5de18d85187b95" providerId="LiveId" clId="{A993C63E-2DAA-4A36-B73B-73A9FC0CBCE1}" dt="2025-07-16T21:37:19.433" v="1664" actId="113"/>
          <ac:spMkLst>
            <pc:docMk/>
            <pc:sldMk cId="1869720849" sldId="263"/>
            <ac:spMk id="2" creationId="{941C36CD-ECAF-AC5B-0DF3-5908CD959157}"/>
          </ac:spMkLst>
        </pc:spChg>
        <pc:spChg chg="mod">
          <ac:chgData name="Sonia Rajput" userId="5c5de18d85187b95" providerId="LiveId" clId="{A993C63E-2DAA-4A36-B73B-73A9FC0CBCE1}" dt="2025-07-18T22:27:20.891" v="2067" actId="20577"/>
          <ac:spMkLst>
            <pc:docMk/>
            <pc:sldMk cId="1869720849" sldId="263"/>
            <ac:spMk id="3" creationId="{E4054425-8F45-266F-716D-0CE00BB96526}"/>
          </ac:spMkLst>
        </pc:spChg>
      </pc:sldChg>
      <pc:sldChg chg="modSp new mod">
        <pc:chgData name="Sonia Rajput" userId="5c5de18d85187b95" providerId="LiveId" clId="{A993C63E-2DAA-4A36-B73B-73A9FC0CBCE1}" dt="2025-07-18T22:34:50.937" v="2546" actId="20577"/>
        <pc:sldMkLst>
          <pc:docMk/>
          <pc:sldMk cId="1286171400" sldId="264"/>
        </pc:sldMkLst>
        <pc:spChg chg="mod">
          <ac:chgData name="Sonia Rajput" userId="5c5de18d85187b95" providerId="LiveId" clId="{A993C63E-2DAA-4A36-B73B-73A9FC0CBCE1}" dt="2025-07-18T22:31:41.402" v="2071" actId="20577"/>
          <ac:spMkLst>
            <pc:docMk/>
            <pc:sldMk cId="1286171400" sldId="264"/>
            <ac:spMk id="2" creationId="{76AD7B83-C762-342A-2168-51260D14CED6}"/>
          </ac:spMkLst>
        </pc:spChg>
        <pc:spChg chg="mod">
          <ac:chgData name="Sonia Rajput" userId="5c5de18d85187b95" providerId="LiveId" clId="{A993C63E-2DAA-4A36-B73B-73A9FC0CBCE1}" dt="2025-07-18T22:34:50.937" v="2546" actId="20577"/>
          <ac:spMkLst>
            <pc:docMk/>
            <pc:sldMk cId="1286171400" sldId="264"/>
            <ac:spMk id="3" creationId="{348664A1-2B0E-C1B3-9203-B5023B34A6EE}"/>
          </ac:spMkLst>
        </pc:spChg>
      </pc:sldChg>
      <pc:sldChg chg="add">
        <pc:chgData name="Sonia Rajput" userId="5c5de18d85187b95" providerId="LiveId" clId="{A993C63E-2DAA-4A36-B73B-73A9FC0CBCE1}" dt="2025-07-18T22:31:33.454" v="2068"/>
        <pc:sldMkLst>
          <pc:docMk/>
          <pc:sldMk cId="1892148255" sldId="265"/>
        </pc:sldMkLst>
      </pc:sldChg>
    </pc:docChg>
  </pc:docChgLst>
</pc:chgInfo>
</file>

<file path=ppt/media/image1.gif>
</file>

<file path=ppt/media/image2.png>
</file>

<file path=ppt/media/image3.gif>
</file>

<file path=ppt/media/image4.gif>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114A2C-6192-47F0-9C02-CB64A289BD09}" type="datetimeFigureOut">
              <a:rPr lang="en-US" smtClean="0"/>
              <a:t>7/18/2025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AFD8A9-9F03-4C7C-A9FE-CFA29A35916F}" type="slidenum">
              <a:rPr lang="en-US" smtClean="0"/>
              <a:t>‹#›</a:t>
            </a:fld>
            <a:endParaRPr lang="en-US"/>
          </a:p>
        </p:txBody>
      </p:sp>
    </p:spTree>
    <p:extLst>
      <p:ext uri="{BB962C8B-B14F-4D97-AF65-F5344CB8AC3E}">
        <p14:creationId xmlns:p14="http://schemas.microsoft.com/office/powerpoint/2010/main" val="2033524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of Git as your automatic time machine and team manager. It remembers every change, who made it, and lets you jump back in time — without all those messy filenames.”</a:t>
            </a:r>
          </a:p>
        </p:txBody>
      </p:sp>
      <p:sp>
        <p:nvSpPr>
          <p:cNvPr id="4" name="Slide Number Placeholder 3"/>
          <p:cNvSpPr>
            <a:spLocks noGrp="1"/>
          </p:cNvSpPr>
          <p:nvPr>
            <p:ph type="sldNum" sz="quarter" idx="5"/>
          </p:nvPr>
        </p:nvSpPr>
        <p:spPr/>
        <p:txBody>
          <a:bodyPr/>
          <a:lstStyle/>
          <a:p>
            <a:fld id="{8BAFD8A9-9F03-4C7C-A9FE-CFA29A35916F}" type="slidenum">
              <a:rPr lang="en-US" smtClean="0"/>
              <a:t>6</a:t>
            </a:fld>
            <a:endParaRPr lang="en-US"/>
          </a:p>
        </p:txBody>
      </p:sp>
    </p:spTree>
    <p:extLst>
      <p:ext uri="{BB962C8B-B14F-4D97-AF65-F5344CB8AC3E}">
        <p14:creationId xmlns:p14="http://schemas.microsoft.com/office/powerpoint/2010/main" val="2121910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helps you track your own project changes on your computer. But when you want to show your project to the world or work with others, you upload it to GitHub. It’s like turning your private notebook into a public or shared notebook in the cloud</a:t>
            </a:r>
          </a:p>
        </p:txBody>
      </p:sp>
      <p:sp>
        <p:nvSpPr>
          <p:cNvPr id="4" name="Slide Number Placeholder 3"/>
          <p:cNvSpPr>
            <a:spLocks noGrp="1"/>
          </p:cNvSpPr>
          <p:nvPr>
            <p:ph type="sldNum" sz="quarter" idx="5"/>
          </p:nvPr>
        </p:nvSpPr>
        <p:spPr/>
        <p:txBody>
          <a:bodyPr/>
          <a:lstStyle/>
          <a:p>
            <a:fld id="{8BAFD8A9-9F03-4C7C-A9FE-CFA29A35916F}" type="slidenum">
              <a:rPr lang="en-US" smtClean="0"/>
              <a:t>8</a:t>
            </a:fld>
            <a:endParaRPr lang="en-US"/>
          </a:p>
        </p:txBody>
      </p:sp>
    </p:spTree>
    <p:extLst>
      <p:ext uri="{BB962C8B-B14F-4D97-AF65-F5344CB8AC3E}">
        <p14:creationId xmlns:p14="http://schemas.microsoft.com/office/powerpoint/2010/main" val="1833008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9E1EE-77B1-5FD4-F9E9-4497C8B0390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0B58302-1C03-9941-ED1E-8D8228A8DF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418C2E-EF4A-86E3-9D8D-ED9EC54EFC49}"/>
              </a:ext>
            </a:extLst>
          </p:cNvPr>
          <p:cNvSpPr>
            <a:spLocks noGrp="1"/>
          </p:cNvSpPr>
          <p:nvPr>
            <p:ph type="dt" sz="half" idx="10"/>
          </p:nvPr>
        </p:nvSpPr>
        <p:spPr/>
        <p:txBody>
          <a:bodyPr/>
          <a:lstStyle/>
          <a:p>
            <a:fld id="{9633E726-3646-44C8-AB13-A85237618150}" type="datetimeFigureOut">
              <a:rPr lang="en-US" smtClean="0"/>
              <a:t>7/18/2025</a:t>
            </a:fld>
            <a:endParaRPr lang="en-US"/>
          </a:p>
        </p:txBody>
      </p:sp>
      <p:sp>
        <p:nvSpPr>
          <p:cNvPr id="5" name="Footer Placeholder 4">
            <a:extLst>
              <a:ext uri="{FF2B5EF4-FFF2-40B4-BE49-F238E27FC236}">
                <a16:creationId xmlns:a16="http://schemas.microsoft.com/office/drawing/2014/main" id="{44789CA3-A70B-5F65-33C4-87C2473D3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5FC156-0ACD-02FC-09DF-CD0E847E5AAB}"/>
              </a:ext>
            </a:extLst>
          </p:cNvPr>
          <p:cNvSpPr>
            <a:spLocks noGrp="1"/>
          </p:cNvSpPr>
          <p:nvPr>
            <p:ph type="sldNum" sz="quarter" idx="12"/>
          </p:nvPr>
        </p:nvSpPr>
        <p:spPr/>
        <p:txBody>
          <a:bodyPr/>
          <a:lstStyle/>
          <a:p>
            <a:fld id="{5900047A-6589-4CBC-A976-799CF5A9FC77}" type="slidenum">
              <a:rPr lang="en-US" smtClean="0"/>
              <a:t>‹#›</a:t>
            </a:fld>
            <a:endParaRPr lang="en-US"/>
          </a:p>
        </p:txBody>
      </p:sp>
    </p:spTree>
    <p:extLst>
      <p:ext uri="{BB962C8B-B14F-4D97-AF65-F5344CB8AC3E}">
        <p14:creationId xmlns:p14="http://schemas.microsoft.com/office/powerpoint/2010/main" val="3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D5F3C-C1B7-62B8-25A3-3489758F1CF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A87548F-8914-F131-5448-20A4C5A61E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7F3DCD-E547-C201-720A-F32A9D4CD043}"/>
              </a:ext>
            </a:extLst>
          </p:cNvPr>
          <p:cNvSpPr>
            <a:spLocks noGrp="1"/>
          </p:cNvSpPr>
          <p:nvPr>
            <p:ph type="dt" sz="half" idx="10"/>
          </p:nvPr>
        </p:nvSpPr>
        <p:spPr/>
        <p:txBody>
          <a:bodyPr/>
          <a:lstStyle/>
          <a:p>
            <a:fld id="{9633E726-3646-44C8-AB13-A85237618150}" type="datetimeFigureOut">
              <a:rPr lang="en-US" smtClean="0"/>
              <a:t>7/18/2025</a:t>
            </a:fld>
            <a:endParaRPr lang="en-US"/>
          </a:p>
        </p:txBody>
      </p:sp>
      <p:sp>
        <p:nvSpPr>
          <p:cNvPr id="5" name="Footer Placeholder 4">
            <a:extLst>
              <a:ext uri="{FF2B5EF4-FFF2-40B4-BE49-F238E27FC236}">
                <a16:creationId xmlns:a16="http://schemas.microsoft.com/office/drawing/2014/main" id="{4FB36643-4D32-B956-2132-45FBB76601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03C0E2-31C7-0EA9-2808-14C81E927565}"/>
              </a:ext>
            </a:extLst>
          </p:cNvPr>
          <p:cNvSpPr>
            <a:spLocks noGrp="1"/>
          </p:cNvSpPr>
          <p:nvPr>
            <p:ph type="sldNum" sz="quarter" idx="12"/>
          </p:nvPr>
        </p:nvSpPr>
        <p:spPr/>
        <p:txBody>
          <a:bodyPr/>
          <a:lstStyle/>
          <a:p>
            <a:fld id="{5900047A-6589-4CBC-A976-799CF5A9FC77}" type="slidenum">
              <a:rPr lang="en-US" smtClean="0"/>
              <a:t>‹#›</a:t>
            </a:fld>
            <a:endParaRPr lang="en-US"/>
          </a:p>
        </p:txBody>
      </p:sp>
    </p:spTree>
    <p:extLst>
      <p:ext uri="{BB962C8B-B14F-4D97-AF65-F5344CB8AC3E}">
        <p14:creationId xmlns:p14="http://schemas.microsoft.com/office/powerpoint/2010/main" val="491756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F9794F-14E3-3EB3-EA9A-41C079EA7C5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400AC0E-4D2A-5202-A405-7E99BACACDD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646AD3-72EF-2DD0-645B-DF417EED7BBF}"/>
              </a:ext>
            </a:extLst>
          </p:cNvPr>
          <p:cNvSpPr>
            <a:spLocks noGrp="1"/>
          </p:cNvSpPr>
          <p:nvPr>
            <p:ph type="dt" sz="half" idx="10"/>
          </p:nvPr>
        </p:nvSpPr>
        <p:spPr/>
        <p:txBody>
          <a:bodyPr/>
          <a:lstStyle/>
          <a:p>
            <a:fld id="{9633E726-3646-44C8-AB13-A85237618150}" type="datetimeFigureOut">
              <a:rPr lang="en-US" smtClean="0"/>
              <a:t>7/18/2025</a:t>
            </a:fld>
            <a:endParaRPr lang="en-US"/>
          </a:p>
        </p:txBody>
      </p:sp>
      <p:sp>
        <p:nvSpPr>
          <p:cNvPr id="5" name="Footer Placeholder 4">
            <a:extLst>
              <a:ext uri="{FF2B5EF4-FFF2-40B4-BE49-F238E27FC236}">
                <a16:creationId xmlns:a16="http://schemas.microsoft.com/office/drawing/2014/main" id="{BA6C6676-791F-0AD3-B9BF-AD93313EAC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E4EFAB-238C-15B0-B00B-F6DA7DF0C463}"/>
              </a:ext>
            </a:extLst>
          </p:cNvPr>
          <p:cNvSpPr>
            <a:spLocks noGrp="1"/>
          </p:cNvSpPr>
          <p:nvPr>
            <p:ph type="sldNum" sz="quarter" idx="12"/>
          </p:nvPr>
        </p:nvSpPr>
        <p:spPr/>
        <p:txBody>
          <a:bodyPr/>
          <a:lstStyle/>
          <a:p>
            <a:fld id="{5900047A-6589-4CBC-A976-799CF5A9FC77}" type="slidenum">
              <a:rPr lang="en-US" smtClean="0"/>
              <a:t>‹#›</a:t>
            </a:fld>
            <a:endParaRPr lang="en-US"/>
          </a:p>
        </p:txBody>
      </p:sp>
    </p:spTree>
    <p:extLst>
      <p:ext uri="{BB962C8B-B14F-4D97-AF65-F5344CB8AC3E}">
        <p14:creationId xmlns:p14="http://schemas.microsoft.com/office/powerpoint/2010/main" val="3935950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586E9-2675-9A2B-B60B-5589DFEF49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46DA48-ABED-AA68-C93C-FEFD289072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B052CD-4D0F-DCF9-1631-A6612AC83B9F}"/>
              </a:ext>
            </a:extLst>
          </p:cNvPr>
          <p:cNvSpPr>
            <a:spLocks noGrp="1"/>
          </p:cNvSpPr>
          <p:nvPr>
            <p:ph type="dt" sz="half" idx="10"/>
          </p:nvPr>
        </p:nvSpPr>
        <p:spPr/>
        <p:txBody>
          <a:bodyPr/>
          <a:lstStyle/>
          <a:p>
            <a:fld id="{9633E726-3646-44C8-AB13-A85237618150}" type="datetimeFigureOut">
              <a:rPr lang="en-US" smtClean="0"/>
              <a:t>7/18/2025</a:t>
            </a:fld>
            <a:endParaRPr lang="en-US"/>
          </a:p>
        </p:txBody>
      </p:sp>
      <p:sp>
        <p:nvSpPr>
          <p:cNvPr id="5" name="Footer Placeholder 4">
            <a:extLst>
              <a:ext uri="{FF2B5EF4-FFF2-40B4-BE49-F238E27FC236}">
                <a16:creationId xmlns:a16="http://schemas.microsoft.com/office/drawing/2014/main" id="{9A5886C2-9D8B-3C3E-7E54-C6551A8589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E5E71-1B1E-403E-9971-75BBD9E94B27}"/>
              </a:ext>
            </a:extLst>
          </p:cNvPr>
          <p:cNvSpPr>
            <a:spLocks noGrp="1"/>
          </p:cNvSpPr>
          <p:nvPr>
            <p:ph type="sldNum" sz="quarter" idx="12"/>
          </p:nvPr>
        </p:nvSpPr>
        <p:spPr/>
        <p:txBody>
          <a:bodyPr/>
          <a:lstStyle/>
          <a:p>
            <a:fld id="{5900047A-6589-4CBC-A976-799CF5A9FC77}" type="slidenum">
              <a:rPr lang="en-US" smtClean="0"/>
              <a:t>‹#›</a:t>
            </a:fld>
            <a:endParaRPr lang="en-US"/>
          </a:p>
        </p:txBody>
      </p:sp>
    </p:spTree>
    <p:extLst>
      <p:ext uri="{BB962C8B-B14F-4D97-AF65-F5344CB8AC3E}">
        <p14:creationId xmlns:p14="http://schemas.microsoft.com/office/powerpoint/2010/main" val="978593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044D-09DA-3264-A90E-8048D70112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4D617D-2E38-DCE9-2A45-AD5E0076DA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A30395-9321-734C-CC8C-DE95FB4F83C4}"/>
              </a:ext>
            </a:extLst>
          </p:cNvPr>
          <p:cNvSpPr>
            <a:spLocks noGrp="1"/>
          </p:cNvSpPr>
          <p:nvPr>
            <p:ph type="dt" sz="half" idx="10"/>
          </p:nvPr>
        </p:nvSpPr>
        <p:spPr/>
        <p:txBody>
          <a:bodyPr/>
          <a:lstStyle/>
          <a:p>
            <a:fld id="{9633E726-3646-44C8-AB13-A85237618150}" type="datetimeFigureOut">
              <a:rPr lang="en-US" smtClean="0"/>
              <a:t>7/18/2025</a:t>
            </a:fld>
            <a:endParaRPr lang="en-US"/>
          </a:p>
        </p:txBody>
      </p:sp>
      <p:sp>
        <p:nvSpPr>
          <p:cNvPr id="5" name="Footer Placeholder 4">
            <a:extLst>
              <a:ext uri="{FF2B5EF4-FFF2-40B4-BE49-F238E27FC236}">
                <a16:creationId xmlns:a16="http://schemas.microsoft.com/office/drawing/2014/main" id="{0CCC5477-C96D-F485-1301-239336CB1E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EC45B2-CB05-F6F3-6D46-99F275A29401}"/>
              </a:ext>
            </a:extLst>
          </p:cNvPr>
          <p:cNvSpPr>
            <a:spLocks noGrp="1"/>
          </p:cNvSpPr>
          <p:nvPr>
            <p:ph type="sldNum" sz="quarter" idx="12"/>
          </p:nvPr>
        </p:nvSpPr>
        <p:spPr/>
        <p:txBody>
          <a:bodyPr/>
          <a:lstStyle/>
          <a:p>
            <a:fld id="{5900047A-6589-4CBC-A976-799CF5A9FC77}" type="slidenum">
              <a:rPr lang="en-US" smtClean="0"/>
              <a:t>‹#›</a:t>
            </a:fld>
            <a:endParaRPr lang="en-US"/>
          </a:p>
        </p:txBody>
      </p:sp>
    </p:spTree>
    <p:extLst>
      <p:ext uri="{BB962C8B-B14F-4D97-AF65-F5344CB8AC3E}">
        <p14:creationId xmlns:p14="http://schemas.microsoft.com/office/powerpoint/2010/main" val="2510527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F036C-364A-5404-E830-6FF0783642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1121D0-AB47-6A1A-666B-1575B933E0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90E98DD-BCF0-9F5B-9E0B-38E4BAFEF67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93EB84-38C6-911D-3E9E-5CE5127043B9}"/>
              </a:ext>
            </a:extLst>
          </p:cNvPr>
          <p:cNvSpPr>
            <a:spLocks noGrp="1"/>
          </p:cNvSpPr>
          <p:nvPr>
            <p:ph type="dt" sz="half" idx="10"/>
          </p:nvPr>
        </p:nvSpPr>
        <p:spPr/>
        <p:txBody>
          <a:bodyPr/>
          <a:lstStyle/>
          <a:p>
            <a:fld id="{9633E726-3646-44C8-AB13-A85237618150}" type="datetimeFigureOut">
              <a:rPr lang="en-US" smtClean="0"/>
              <a:t>7/18/2025</a:t>
            </a:fld>
            <a:endParaRPr lang="en-US"/>
          </a:p>
        </p:txBody>
      </p:sp>
      <p:sp>
        <p:nvSpPr>
          <p:cNvPr id="6" name="Footer Placeholder 5">
            <a:extLst>
              <a:ext uri="{FF2B5EF4-FFF2-40B4-BE49-F238E27FC236}">
                <a16:creationId xmlns:a16="http://schemas.microsoft.com/office/drawing/2014/main" id="{ED21D74E-8CA7-3E40-43E2-112EA6D7B2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A456E8-359D-B12A-5A97-D525ECA37BB0}"/>
              </a:ext>
            </a:extLst>
          </p:cNvPr>
          <p:cNvSpPr>
            <a:spLocks noGrp="1"/>
          </p:cNvSpPr>
          <p:nvPr>
            <p:ph type="sldNum" sz="quarter" idx="12"/>
          </p:nvPr>
        </p:nvSpPr>
        <p:spPr/>
        <p:txBody>
          <a:bodyPr/>
          <a:lstStyle/>
          <a:p>
            <a:fld id="{5900047A-6589-4CBC-A976-799CF5A9FC77}" type="slidenum">
              <a:rPr lang="en-US" smtClean="0"/>
              <a:t>‹#›</a:t>
            </a:fld>
            <a:endParaRPr lang="en-US"/>
          </a:p>
        </p:txBody>
      </p:sp>
    </p:spTree>
    <p:extLst>
      <p:ext uri="{BB962C8B-B14F-4D97-AF65-F5344CB8AC3E}">
        <p14:creationId xmlns:p14="http://schemas.microsoft.com/office/powerpoint/2010/main" val="837013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BC5DE-C243-DBC1-701C-896188F47AC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B2674A4-7ECE-09F9-1F3B-DA763AFAE4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148BF9-83D2-B10E-73E8-B0DDA449C3E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E786C34-DB79-74BB-6B16-A6301ED97D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E6143AF-EE9B-B07C-CA2D-FDD03AE53F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3D19ED-EBAB-F031-0AD0-26DBADD7C694}"/>
              </a:ext>
            </a:extLst>
          </p:cNvPr>
          <p:cNvSpPr>
            <a:spLocks noGrp="1"/>
          </p:cNvSpPr>
          <p:nvPr>
            <p:ph type="dt" sz="half" idx="10"/>
          </p:nvPr>
        </p:nvSpPr>
        <p:spPr/>
        <p:txBody>
          <a:bodyPr/>
          <a:lstStyle/>
          <a:p>
            <a:fld id="{9633E726-3646-44C8-AB13-A85237618150}" type="datetimeFigureOut">
              <a:rPr lang="en-US" smtClean="0"/>
              <a:t>7/18/2025</a:t>
            </a:fld>
            <a:endParaRPr lang="en-US"/>
          </a:p>
        </p:txBody>
      </p:sp>
      <p:sp>
        <p:nvSpPr>
          <p:cNvPr id="8" name="Footer Placeholder 7">
            <a:extLst>
              <a:ext uri="{FF2B5EF4-FFF2-40B4-BE49-F238E27FC236}">
                <a16:creationId xmlns:a16="http://schemas.microsoft.com/office/drawing/2014/main" id="{B1258CE6-F8E3-ADB8-0B36-2D6859B559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34F731-E528-513A-3634-A34C354C43EC}"/>
              </a:ext>
            </a:extLst>
          </p:cNvPr>
          <p:cNvSpPr>
            <a:spLocks noGrp="1"/>
          </p:cNvSpPr>
          <p:nvPr>
            <p:ph type="sldNum" sz="quarter" idx="12"/>
          </p:nvPr>
        </p:nvSpPr>
        <p:spPr/>
        <p:txBody>
          <a:bodyPr/>
          <a:lstStyle/>
          <a:p>
            <a:fld id="{5900047A-6589-4CBC-A976-799CF5A9FC77}" type="slidenum">
              <a:rPr lang="en-US" smtClean="0"/>
              <a:t>‹#›</a:t>
            </a:fld>
            <a:endParaRPr lang="en-US"/>
          </a:p>
        </p:txBody>
      </p:sp>
    </p:spTree>
    <p:extLst>
      <p:ext uri="{BB962C8B-B14F-4D97-AF65-F5344CB8AC3E}">
        <p14:creationId xmlns:p14="http://schemas.microsoft.com/office/powerpoint/2010/main" val="3315420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FEB27-5039-5D3C-BEFB-6D28549EF11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488D3CC-8458-E558-F749-58C70F4760AD}"/>
              </a:ext>
            </a:extLst>
          </p:cNvPr>
          <p:cNvSpPr>
            <a:spLocks noGrp="1"/>
          </p:cNvSpPr>
          <p:nvPr>
            <p:ph type="dt" sz="half" idx="10"/>
          </p:nvPr>
        </p:nvSpPr>
        <p:spPr/>
        <p:txBody>
          <a:bodyPr/>
          <a:lstStyle/>
          <a:p>
            <a:fld id="{9633E726-3646-44C8-AB13-A85237618150}" type="datetimeFigureOut">
              <a:rPr lang="en-US" smtClean="0"/>
              <a:t>7/18/2025</a:t>
            </a:fld>
            <a:endParaRPr lang="en-US"/>
          </a:p>
        </p:txBody>
      </p:sp>
      <p:sp>
        <p:nvSpPr>
          <p:cNvPr id="4" name="Footer Placeholder 3">
            <a:extLst>
              <a:ext uri="{FF2B5EF4-FFF2-40B4-BE49-F238E27FC236}">
                <a16:creationId xmlns:a16="http://schemas.microsoft.com/office/drawing/2014/main" id="{150CC4F9-3722-3994-67FD-86247CCDFB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B78D6B1-2071-6456-E85B-CBDF907D478C}"/>
              </a:ext>
            </a:extLst>
          </p:cNvPr>
          <p:cNvSpPr>
            <a:spLocks noGrp="1"/>
          </p:cNvSpPr>
          <p:nvPr>
            <p:ph type="sldNum" sz="quarter" idx="12"/>
          </p:nvPr>
        </p:nvSpPr>
        <p:spPr/>
        <p:txBody>
          <a:bodyPr/>
          <a:lstStyle/>
          <a:p>
            <a:fld id="{5900047A-6589-4CBC-A976-799CF5A9FC77}" type="slidenum">
              <a:rPr lang="en-US" smtClean="0"/>
              <a:t>‹#›</a:t>
            </a:fld>
            <a:endParaRPr lang="en-US"/>
          </a:p>
        </p:txBody>
      </p:sp>
    </p:spTree>
    <p:extLst>
      <p:ext uri="{BB962C8B-B14F-4D97-AF65-F5344CB8AC3E}">
        <p14:creationId xmlns:p14="http://schemas.microsoft.com/office/powerpoint/2010/main" val="13603396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3083CE-91FF-9885-A4D4-326808916056}"/>
              </a:ext>
            </a:extLst>
          </p:cNvPr>
          <p:cNvSpPr>
            <a:spLocks noGrp="1"/>
          </p:cNvSpPr>
          <p:nvPr>
            <p:ph type="dt" sz="half" idx="10"/>
          </p:nvPr>
        </p:nvSpPr>
        <p:spPr/>
        <p:txBody>
          <a:bodyPr/>
          <a:lstStyle/>
          <a:p>
            <a:fld id="{9633E726-3646-44C8-AB13-A85237618150}" type="datetimeFigureOut">
              <a:rPr lang="en-US" smtClean="0"/>
              <a:t>7/18/2025</a:t>
            </a:fld>
            <a:endParaRPr lang="en-US"/>
          </a:p>
        </p:txBody>
      </p:sp>
      <p:sp>
        <p:nvSpPr>
          <p:cNvPr id="3" name="Footer Placeholder 2">
            <a:extLst>
              <a:ext uri="{FF2B5EF4-FFF2-40B4-BE49-F238E27FC236}">
                <a16:creationId xmlns:a16="http://schemas.microsoft.com/office/drawing/2014/main" id="{B2225233-3174-A814-26FB-73AD81C3FC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71B4AF8-059D-14D8-1535-107C3A06BE0D}"/>
              </a:ext>
            </a:extLst>
          </p:cNvPr>
          <p:cNvSpPr>
            <a:spLocks noGrp="1"/>
          </p:cNvSpPr>
          <p:nvPr>
            <p:ph type="sldNum" sz="quarter" idx="12"/>
          </p:nvPr>
        </p:nvSpPr>
        <p:spPr/>
        <p:txBody>
          <a:bodyPr/>
          <a:lstStyle/>
          <a:p>
            <a:fld id="{5900047A-6589-4CBC-A976-799CF5A9FC77}" type="slidenum">
              <a:rPr lang="en-US" smtClean="0"/>
              <a:t>‹#›</a:t>
            </a:fld>
            <a:endParaRPr lang="en-US"/>
          </a:p>
        </p:txBody>
      </p:sp>
    </p:spTree>
    <p:extLst>
      <p:ext uri="{BB962C8B-B14F-4D97-AF65-F5344CB8AC3E}">
        <p14:creationId xmlns:p14="http://schemas.microsoft.com/office/powerpoint/2010/main" val="3398166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AB011-012E-41AF-3743-EC86FC76BE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757330C-F210-C8D0-CD50-028D44721B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C807457-BDCC-AD16-1A11-5AFF59C595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653002-B938-660D-8C15-9EAD3242733C}"/>
              </a:ext>
            </a:extLst>
          </p:cNvPr>
          <p:cNvSpPr>
            <a:spLocks noGrp="1"/>
          </p:cNvSpPr>
          <p:nvPr>
            <p:ph type="dt" sz="half" idx="10"/>
          </p:nvPr>
        </p:nvSpPr>
        <p:spPr/>
        <p:txBody>
          <a:bodyPr/>
          <a:lstStyle/>
          <a:p>
            <a:fld id="{9633E726-3646-44C8-AB13-A85237618150}" type="datetimeFigureOut">
              <a:rPr lang="en-US" smtClean="0"/>
              <a:t>7/18/2025</a:t>
            </a:fld>
            <a:endParaRPr lang="en-US"/>
          </a:p>
        </p:txBody>
      </p:sp>
      <p:sp>
        <p:nvSpPr>
          <p:cNvPr id="6" name="Footer Placeholder 5">
            <a:extLst>
              <a:ext uri="{FF2B5EF4-FFF2-40B4-BE49-F238E27FC236}">
                <a16:creationId xmlns:a16="http://schemas.microsoft.com/office/drawing/2014/main" id="{AE683083-8331-D308-E965-D0F727A599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56F596-3BDF-D646-4D4F-D25608AF0860}"/>
              </a:ext>
            </a:extLst>
          </p:cNvPr>
          <p:cNvSpPr>
            <a:spLocks noGrp="1"/>
          </p:cNvSpPr>
          <p:nvPr>
            <p:ph type="sldNum" sz="quarter" idx="12"/>
          </p:nvPr>
        </p:nvSpPr>
        <p:spPr/>
        <p:txBody>
          <a:bodyPr/>
          <a:lstStyle/>
          <a:p>
            <a:fld id="{5900047A-6589-4CBC-A976-799CF5A9FC77}" type="slidenum">
              <a:rPr lang="en-US" smtClean="0"/>
              <a:t>‹#›</a:t>
            </a:fld>
            <a:endParaRPr lang="en-US"/>
          </a:p>
        </p:txBody>
      </p:sp>
    </p:spTree>
    <p:extLst>
      <p:ext uri="{BB962C8B-B14F-4D97-AF65-F5344CB8AC3E}">
        <p14:creationId xmlns:p14="http://schemas.microsoft.com/office/powerpoint/2010/main" val="1158609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D385C-7ECC-BA28-5655-CF23A9AABE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E793E6-FB1E-CAE8-202D-BC91D1ADC2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E5C0E6F-9DC2-8934-2A74-3ACA199F4A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0D64B4-8179-4AC9-22C7-0DA1A094C84F}"/>
              </a:ext>
            </a:extLst>
          </p:cNvPr>
          <p:cNvSpPr>
            <a:spLocks noGrp="1"/>
          </p:cNvSpPr>
          <p:nvPr>
            <p:ph type="dt" sz="half" idx="10"/>
          </p:nvPr>
        </p:nvSpPr>
        <p:spPr/>
        <p:txBody>
          <a:bodyPr/>
          <a:lstStyle/>
          <a:p>
            <a:fld id="{9633E726-3646-44C8-AB13-A85237618150}" type="datetimeFigureOut">
              <a:rPr lang="en-US" smtClean="0"/>
              <a:t>7/18/2025</a:t>
            </a:fld>
            <a:endParaRPr lang="en-US"/>
          </a:p>
        </p:txBody>
      </p:sp>
      <p:sp>
        <p:nvSpPr>
          <p:cNvPr id="6" name="Footer Placeholder 5">
            <a:extLst>
              <a:ext uri="{FF2B5EF4-FFF2-40B4-BE49-F238E27FC236}">
                <a16:creationId xmlns:a16="http://schemas.microsoft.com/office/drawing/2014/main" id="{14A2BB04-95A2-4125-9168-21E320025F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D41B3-0D11-4DA2-0168-FB2D29B47F22}"/>
              </a:ext>
            </a:extLst>
          </p:cNvPr>
          <p:cNvSpPr>
            <a:spLocks noGrp="1"/>
          </p:cNvSpPr>
          <p:nvPr>
            <p:ph type="sldNum" sz="quarter" idx="12"/>
          </p:nvPr>
        </p:nvSpPr>
        <p:spPr/>
        <p:txBody>
          <a:bodyPr/>
          <a:lstStyle/>
          <a:p>
            <a:fld id="{5900047A-6589-4CBC-A976-799CF5A9FC77}" type="slidenum">
              <a:rPr lang="en-US" smtClean="0"/>
              <a:t>‹#›</a:t>
            </a:fld>
            <a:endParaRPr lang="en-US"/>
          </a:p>
        </p:txBody>
      </p:sp>
    </p:spTree>
    <p:extLst>
      <p:ext uri="{BB962C8B-B14F-4D97-AF65-F5344CB8AC3E}">
        <p14:creationId xmlns:p14="http://schemas.microsoft.com/office/powerpoint/2010/main" val="1366951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27C2F8-191B-A6CF-D974-A3AB1397ED2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BB70BC-D786-410D-BEEB-46AE25A7BA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F3DEF0-206A-1431-BF6F-33B0E82DE9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33E726-3646-44C8-AB13-A85237618150}" type="datetimeFigureOut">
              <a:rPr lang="en-US" smtClean="0"/>
              <a:t>7/18/2025</a:t>
            </a:fld>
            <a:endParaRPr lang="en-US"/>
          </a:p>
        </p:txBody>
      </p:sp>
      <p:sp>
        <p:nvSpPr>
          <p:cNvPr id="5" name="Footer Placeholder 4">
            <a:extLst>
              <a:ext uri="{FF2B5EF4-FFF2-40B4-BE49-F238E27FC236}">
                <a16:creationId xmlns:a16="http://schemas.microsoft.com/office/drawing/2014/main" id="{E06CD7E7-9B42-2D22-E22C-87330AB944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FD3583E-5293-F7FE-8E43-2E194DAC00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00047A-6589-4CBC-A976-799CF5A9FC77}" type="slidenum">
              <a:rPr lang="en-US" smtClean="0"/>
              <a:t>‹#›</a:t>
            </a:fld>
            <a:endParaRPr lang="en-US"/>
          </a:p>
        </p:txBody>
      </p:sp>
    </p:spTree>
    <p:extLst>
      <p:ext uri="{BB962C8B-B14F-4D97-AF65-F5344CB8AC3E}">
        <p14:creationId xmlns:p14="http://schemas.microsoft.com/office/powerpoint/2010/main" val="42239084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mailto:your_email@example.com" TargetMode="External"/><Relationship Id="rId2" Type="http://schemas.openxmlformats.org/officeDocument/2006/relationships/hyperlink" Target="https://git-scm.com/download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103CB-2C68-583C-1886-F8CA4F4F96FE}"/>
              </a:ext>
            </a:extLst>
          </p:cNvPr>
          <p:cNvSpPr>
            <a:spLocks noGrp="1"/>
          </p:cNvSpPr>
          <p:nvPr>
            <p:ph type="ctrTitle"/>
          </p:nvPr>
        </p:nvSpPr>
        <p:spPr>
          <a:xfrm>
            <a:off x="1366683" y="139700"/>
            <a:ext cx="9144000" cy="2387600"/>
          </a:xfrm>
        </p:spPr>
        <p:txBody>
          <a:bodyPr/>
          <a:lstStyle/>
          <a:p>
            <a:r>
              <a:rPr lang="en-US" b="1" dirty="0"/>
              <a:t>Git &amp; </a:t>
            </a:r>
            <a:r>
              <a:rPr lang="en-US" b="1" dirty="0" err="1"/>
              <a:t>Github</a:t>
            </a:r>
            <a:endParaRPr lang="en-US" b="1" dirty="0"/>
          </a:p>
        </p:txBody>
      </p:sp>
      <p:pic>
        <p:nvPicPr>
          <p:cNvPr id="5" name="Picture 4">
            <a:extLst>
              <a:ext uri="{FF2B5EF4-FFF2-40B4-BE49-F238E27FC236}">
                <a16:creationId xmlns:a16="http://schemas.microsoft.com/office/drawing/2014/main" id="{9C965B1D-02A4-AA75-3DEF-75A3477514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7504" y="2727434"/>
            <a:ext cx="4572000" cy="2095500"/>
          </a:xfrm>
          <a:prstGeom prst="rect">
            <a:avLst/>
          </a:prstGeom>
        </p:spPr>
      </p:pic>
    </p:spTree>
    <p:extLst>
      <p:ext uri="{BB962C8B-B14F-4D97-AF65-F5344CB8AC3E}">
        <p14:creationId xmlns:p14="http://schemas.microsoft.com/office/powerpoint/2010/main" val="890379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C36CD-ECAF-AC5B-0DF3-5908CD959157}"/>
              </a:ext>
            </a:extLst>
          </p:cNvPr>
          <p:cNvSpPr>
            <a:spLocks noGrp="1"/>
          </p:cNvSpPr>
          <p:nvPr>
            <p:ph type="title"/>
          </p:nvPr>
        </p:nvSpPr>
        <p:spPr/>
        <p:txBody>
          <a:bodyPr/>
          <a:lstStyle/>
          <a:p>
            <a:r>
              <a:rPr lang="en-US" b="1" dirty="0"/>
              <a:t>Installation</a:t>
            </a:r>
          </a:p>
        </p:txBody>
      </p:sp>
      <p:sp>
        <p:nvSpPr>
          <p:cNvPr id="3" name="Content Placeholder 2">
            <a:extLst>
              <a:ext uri="{FF2B5EF4-FFF2-40B4-BE49-F238E27FC236}">
                <a16:creationId xmlns:a16="http://schemas.microsoft.com/office/drawing/2014/main" id="{E4054425-8F45-266F-716D-0CE00BB96526}"/>
              </a:ext>
            </a:extLst>
          </p:cNvPr>
          <p:cNvSpPr>
            <a:spLocks noGrp="1"/>
          </p:cNvSpPr>
          <p:nvPr>
            <p:ph idx="1"/>
          </p:nvPr>
        </p:nvSpPr>
        <p:spPr/>
        <p:txBody>
          <a:bodyPr>
            <a:normAutofit lnSpcReduction="10000"/>
          </a:bodyPr>
          <a:lstStyle/>
          <a:p>
            <a:r>
              <a:rPr lang="en-US" dirty="0"/>
              <a:t>Git : </a:t>
            </a:r>
            <a:r>
              <a:rPr lang="en-US" i="1" dirty="0">
                <a:solidFill>
                  <a:srgbClr val="0070C0"/>
                </a:solidFill>
                <a:hlinkClick r:id="rId2"/>
              </a:rPr>
              <a:t>https://git-scm.com/downloads</a:t>
            </a:r>
            <a:endParaRPr lang="en-US" i="1" dirty="0">
              <a:solidFill>
                <a:srgbClr val="0070C0"/>
              </a:solidFill>
            </a:endParaRPr>
          </a:p>
          <a:p>
            <a:pPr marL="457200" lvl="1" indent="0">
              <a:buNone/>
            </a:pPr>
            <a:r>
              <a:rPr lang="en-US" dirty="0"/>
              <a:t>Check Git version: git --version</a:t>
            </a:r>
          </a:p>
          <a:p>
            <a:r>
              <a:rPr lang="en-US" dirty="0"/>
              <a:t>Create GitHub account: </a:t>
            </a:r>
            <a:r>
              <a:rPr lang="en-US" i="1" dirty="0">
                <a:solidFill>
                  <a:srgbClr val="0070C0"/>
                </a:solidFill>
              </a:rPr>
              <a:t>https://github.com</a:t>
            </a:r>
          </a:p>
          <a:p>
            <a:r>
              <a:rPr lang="en-US" dirty="0"/>
              <a:t>Configure Git</a:t>
            </a:r>
          </a:p>
          <a:p>
            <a:r>
              <a:rPr lang="en-US" dirty="0"/>
              <a:t>Set up Name, email:</a:t>
            </a:r>
          </a:p>
          <a:p>
            <a:pPr lvl="1"/>
            <a:r>
              <a:rPr lang="en-US" dirty="0"/>
              <a:t>git config --global user.name "Your Full Name“</a:t>
            </a:r>
          </a:p>
          <a:p>
            <a:pPr lvl="1"/>
            <a:r>
              <a:rPr lang="en-US" dirty="0"/>
              <a:t>git config --global </a:t>
            </a:r>
            <a:r>
              <a:rPr lang="en-US" dirty="0" err="1"/>
              <a:t>user.email</a:t>
            </a:r>
            <a:r>
              <a:rPr lang="en-US" dirty="0"/>
              <a:t> </a:t>
            </a:r>
            <a:r>
              <a:rPr lang="en-US" dirty="0">
                <a:hlinkClick r:id="rId3"/>
              </a:rPr>
              <a:t>your_email@example.com</a:t>
            </a:r>
            <a:endParaRPr lang="en-US" dirty="0"/>
          </a:p>
          <a:p>
            <a:r>
              <a:rPr lang="en-US" dirty="0"/>
              <a:t>Check your git configuration</a:t>
            </a:r>
          </a:p>
          <a:p>
            <a:pPr lvl="1"/>
            <a:r>
              <a:rPr lang="en-US" dirty="0"/>
              <a:t>Git config --list</a:t>
            </a:r>
          </a:p>
          <a:p>
            <a:r>
              <a:rPr lang="en-US" dirty="0"/>
              <a:t>Create GitHub Profile</a:t>
            </a:r>
          </a:p>
        </p:txBody>
      </p:sp>
    </p:spTree>
    <p:extLst>
      <p:ext uri="{BB962C8B-B14F-4D97-AF65-F5344CB8AC3E}">
        <p14:creationId xmlns:p14="http://schemas.microsoft.com/office/powerpoint/2010/main" val="1869720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D7B83-C762-342A-2168-51260D14CED6}"/>
              </a:ext>
            </a:extLst>
          </p:cNvPr>
          <p:cNvSpPr>
            <a:spLocks noGrp="1"/>
          </p:cNvSpPr>
          <p:nvPr>
            <p:ph type="title"/>
          </p:nvPr>
        </p:nvSpPr>
        <p:spPr>
          <a:xfrm>
            <a:off x="838200" y="365125"/>
            <a:ext cx="10515600" cy="863907"/>
          </a:xfrm>
        </p:spPr>
        <p:txBody>
          <a:bodyPr/>
          <a:lstStyle/>
          <a:p>
            <a:r>
              <a:rPr lang="en-US" b="1" dirty="0"/>
              <a:t>Module Contents</a:t>
            </a:r>
            <a:r>
              <a:rPr lang="en-US" dirty="0"/>
              <a:t>:</a:t>
            </a:r>
          </a:p>
        </p:txBody>
      </p:sp>
      <p:sp>
        <p:nvSpPr>
          <p:cNvPr id="3" name="Content Placeholder 2">
            <a:extLst>
              <a:ext uri="{FF2B5EF4-FFF2-40B4-BE49-F238E27FC236}">
                <a16:creationId xmlns:a16="http://schemas.microsoft.com/office/drawing/2014/main" id="{348664A1-2B0E-C1B3-9203-B5023B34A6EE}"/>
              </a:ext>
            </a:extLst>
          </p:cNvPr>
          <p:cNvSpPr>
            <a:spLocks noGrp="1"/>
          </p:cNvSpPr>
          <p:nvPr>
            <p:ph idx="1"/>
          </p:nvPr>
        </p:nvSpPr>
        <p:spPr>
          <a:xfrm>
            <a:off x="838200" y="1426957"/>
            <a:ext cx="10515600" cy="5065918"/>
          </a:xfrm>
        </p:spPr>
        <p:txBody>
          <a:bodyPr/>
          <a:lstStyle/>
          <a:p>
            <a:r>
              <a:rPr lang="en-US" dirty="0"/>
              <a:t>Module 1: Why Git? Real-World Problems without it</a:t>
            </a:r>
          </a:p>
          <a:p>
            <a:r>
              <a:rPr lang="en-US" dirty="0"/>
              <a:t>Module 2: Git Basics &amp; The 3-Staged Workflow</a:t>
            </a:r>
          </a:p>
          <a:p>
            <a:r>
              <a:rPr lang="en-US" dirty="0"/>
              <a:t>Module 3: From Local to GitHub</a:t>
            </a:r>
          </a:p>
          <a:p>
            <a:r>
              <a:rPr lang="en-US" dirty="0"/>
              <a:t>Module 4: Branching, Merging and Conflict Resolution</a:t>
            </a:r>
          </a:p>
          <a:p>
            <a:r>
              <a:rPr lang="en-US" dirty="0"/>
              <a:t>Module 5: GitHub for Team Collaboration</a:t>
            </a:r>
          </a:p>
          <a:p>
            <a:r>
              <a:rPr lang="en-US" dirty="0"/>
              <a:t>Module 6: Undo, Reset, Restore &amp; Revert</a:t>
            </a:r>
          </a:p>
          <a:p>
            <a:r>
              <a:rPr lang="en-US" dirty="0"/>
              <a:t>Module 7: GitHub Actions &amp; Modern Automation</a:t>
            </a:r>
          </a:p>
          <a:p>
            <a:r>
              <a:rPr lang="en-US" dirty="0"/>
              <a:t>Module 8: Git in Job Interviews &amp; Open Source</a:t>
            </a:r>
          </a:p>
          <a:p>
            <a:endParaRPr lang="en-US" dirty="0"/>
          </a:p>
        </p:txBody>
      </p:sp>
    </p:spTree>
    <p:extLst>
      <p:ext uri="{BB962C8B-B14F-4D97-AF65-F5344CB8AC3E}">
        <p14:creationId xmlns:p14="http://schemas.microsoft.com/office/powerpoint/2010/main" val="12861714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DF5811-14AF-C8CC-70CA-21DBE8EE94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65BE52-5128-CF55-770F-1D5F553CE88F}"/>
              </a:ext>
            </a:extLst>
          </p:cNvPr>
          <p:cNvSpPr>
            <a:spLocks noGrp="1"/>
          </p:cNvSpPr>
          <p:nvPr>
            <p:ph type="title"/>
          </p:nvPr>
        </p:nvSpPr>
        <p:spPr>
          <a:xfrm>
            <a:off x="838200" y="365125"/>
            <a:ext cx="10515600" cy="863907"/>
          </a:xfrm>
        </p:spPr>
        <p:txBody>
          <a:bodyPr/>
          <a:lstStyle/>
          <a:p>
            <a:r>
              <a:rPr lang="en-US" b="1" dirty="0"/>
              <a:t>Module 1 Content</a:t>
            </a:r>
            <a:r>
              <a:rPr lang="en-US" dirty="0"/>
              <a:t>:</a:t>
            </a:r>
          </a:p>
        </p:txBody>
      </p:sp>
      <p:sp>
        <p:nvSpPr>
          <p:cNvPr id="3" name="Content Placeholder 2">
            <a:extLst>
              <a:ext uri="{FF2B5EF4-FFF2-40B4-BE49-F238E27FC236}">
                <a16:creationId xmlns:a16="http://schemas.microsoft.com/office/drawing/2014/main" id="{35CA7F21-DE54-151D-033D-CC55381F5FC6}"/>
              </a:ext>
            </a:extLst>
          </p:cNvPr>
          <p:cNvSpPr>
            <a:spLocks noGrp="1"/>
          </p:cNvSpPr>
          <p:nvPr>
            <p:ph idx="1"/>
          </p:nvPr>
        </p:nvSpPr>
        <p:spPr>
          <a:xfrm>
            <a:off x="838200" y="1426957"/>
            <a:ext cx="10515600" cy="5065918"/>
          </a:xfrm>
        </p:spPr>
        <p:txBody>
          <a:bodyPr/>
          <a:lstStyle/>
          <a:p>
            <a:r>
              <a:rPr lang="en-US" dirty="0"/>
              <a:t>What is Git?</a:t>
            </a:r>
          </a:p>
          <a:p>
            <a:r>
              <a:rPr lang="en-US" dirty="0"/>
              <a:t>Git Definition</a:t>
            </a:r>
          </a:p>
          <a:p>
            <a:r>
              <a:rPr lang="en-US" dirty="0"/>
              <a:t>Features of Git</a:t>
            </a:r>
          </a:p>
          <a:p>
            <a:r>
              <a:rPr lang="en-US" dirty="0"/>
              <a:t>What is GitHub</a:t>
            </a:r>
          </a:p>
          <a:p>
            <a:r>
              <a:rPr lang="en-US" dirty="0"/>
              <a:t>Real-life vs Git/GitHub</a:t>
            </a:r>
          </a:p>
          <a:p>
            <a:r>
              <a:rPr lang="en-US" dirty="0"/>
              <a:t>Installations</a:t>
            </a:r>
          </a:p>
          <a:p>
            <a:endParaRPr lang="en-US" dirty="0"/>
          </a:p>
        </p:txBody>
      </p:sp>
    </p:spTree>
    <p:extLst>
      <p:ext uri="{BB962C8B-B14F-4D97-AF65-F5344CB8AC3E}">
        <p14:creationId xmlns:p14="http://schemas.microsoft.com/office/powerpoint/2010/main" val="1892148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D9577-9511-073A-FDF9-0218290574FD}"/>
              </a:ext>
            </a:extLst>
          </p:cNvPr>
          <p:cNvSpPr>
            <a:spLocks noGrp="1"/>
          </p:cNvSpPr>
          <p:nvPr>
            <p:ph type="title"/>
          </p:nvPr>
        </p:nvSpPr>
        <p:spPr/>
        <p:txBody>
          <a:bodyPr/>
          <a:lstStyle/>
          <a:p>
            <a:r>
              <a:rPr lang="en-US" b="1" dirty="0"/>
              <a:t>What is GIT ? </a:t>
            </a:r>
          </a:p>
        </p:txBody>
      </p:sp>
      <p:pic>
        <p:nvPicPr>
          <p:cNvPr id="5" name="Content Placeholder 4">
            <a:extLst>
              <a:ext uri="{FF2B5EF4-FFF2-40B4-BE49-F238E27FC236}">
                <a16:creationId xmlns:a16="http://schemas.microsoft.com/office/drawing/2014/main" id="{F2AC4CAF-8352-0CD1-ABED-0C63170710A2}"/>
              </a:ext>
            </a:extLst>
          </p:cNvPr>
          <p:cNvPicPr>
            <a:picLocks noGrp="1" noChangeAspect="1"/>
          </p:cNvPicPr>
          <p:nvPr>
            <p:ph idx="1"/>
          </p:nvPr>
        </p:nvPicPr>
        <p:blipFill>
          <a:blip r:embed="rId2"/>
          <a:stretch>
            <a:fillRect/>
          </a:stretch>
        </p:blipFill>
        <p:spPr>
          <a:xfrm>
            <a:off x="1101213" y="1229032"/>
            <a:ext cx="9537289" cy="5263843"/>
          </a:xfrm>
        </p:spPr>
      </p:pic>
    </p:spTree>
    <p:extLst>
      <p:ext uri="{BB962C8B-B14F-4D97-AF65-F5344CB8AC3E}">
        <p14:creationId xmlns:p14="http://schemas.microsoft.com/office/powerpoint/2010/main" val="18468554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34A11-E434-1D98-C8BF-9F5D0D49E781}"/>
              </a:ext>
            </a:extLst>
          </p:cNvPr>
          <p:cNvSpPr>
            <a:spLocks noGrp="1"/>
          </p:cNvSpPr>
          <p:nvPr>
            <p:ph type="title"/>
          </p:nvPr>
        </p:nvSpPr>
        <p:spPr/>
        <p:txBody>
          <a:bodyPr/>
          <a:lstStyle/>
          <a:p>
            <a:r>
              <a:rPr lang="en-US" b="1" dirty="0"/>
              <a:t>Git Definition:</a:t>
            </a:r>
          </a:p>
        </p:txBody>
      </p:sp>
      <p:sp>
        <p:nvSpPr>
          <p:cNvPr id="3" name="Content Placeholder 2">
            <a:extLst>
              <a:ext uri="{FF2B5EF4-FFF2-40B4-BE49-F238E27FC236}">
                <a16:creationId xmlns:a16="http://schemas.microsoft.com/office/drawing/2014/main" id="{DEFFEC35-ABE3-BEFA-0CD1-EC8ACA635CF6}"/>
              </a:ext>
            </a:extLst>
          </p:cNvPr>
          <p:cNvSpPr>
            <a:spLocks noGrp="1"/>
          </p:cNvSpPr>
          <p:nvPr>
            <p:ph idx="1"/>
          </p:nvPr>
        </p:nvSpPr>
        <p:spPr>
          <a:xfrm>
            <a:off x="838200" y="1573161"/>
            <a:ext cx="8571271" cy="4603802"/>
          </a:xfrm>
        </p:spPr>
        <p:txBody>
          <a:bodyPr/>
          <a:lstStyle/>
          <a:p>
            <a:r>
              <a:rPr lang="en-US" dirty="0"/>
              <a:t>Git is like a smart notebook that remembers every change you make to your project – whether it’s a document, a coding file or a design.</a:t>
            </a:r>
          </a:p>
          <a:p>
            <a:r>
              <a:rPr lang="en-US" dirty="0"/>
              <a:t>It’s a tool that helps you track changes, go back in time, and work with others on a project without losing changes.</a:t>
            </a:r>
          </a:p>
          <a:p>
            <a:r>
              <a:rPr lang="en-US" dirty="0"/>
              <a:t>It’s a Version Control System tool. </a:t>
            </a:r>
          </a:p>
        </p:txBody>
      </p:sp>
    </p:spTree>
    <p:extLst>
      <p:ext uri="{BB962C8B-B14F-4D97-AF65-F5344CB8AC3E}">
        <p14:creationId xmlns:p14="http://schemas.microsoft.com/office/powerpoint/2010/main" val="3290992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D9198-52A8-05D0-631A-FDECA3E20DAF}"/>
              </a:ext>
            </a:extLst>
          </p:cNvPr>
          <p:cNvSpPr>
            <a:spLocks noGrp="1"/>
          </p:cNvSpPr>
          <p:nvPr>
            <p:ph type="title"/>
          </p:nvPr>
        </p:nvSpPr>
        <p:spPr/>
        <p:txBody>
          <a:bodyPr/>
          <a:lstStyle/>
          <a:p>
            <a:r>
              <a:rPr lang="en-US" b="1" dirty="0"/>
              <a:t>Git is like a Time Machine</a:t>
            </a:r>
          </a:p>
        </p:txBody>
      </p:sp>
      <p:pic>
        <p:nvPicPr>
          <p:cNvPr id="5" name="Content Placeholder 4">
            <a:extLst>
              <a:ext uri="{FF2B5EF4-FFF2-40B4-BE49-F238E27FC236}">
                <a16:creationId xmlns:a16="http://schemas.microsoft.com/office/drawing/2014/main" id="{E5382D34-E49E-5818-6E44-BAD0E37A181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12723" y="1573161"/>
            <a:ext cx="8770374" cy="4919714"/>
          </a:xfrm>
        </p:spPr>
      </p:pic>
    </p:spTree>
    <p:extLst>
      <p:ext uri="{BB962C8B-B14F-4D97-AF65-F5344CB8AC3E}">
        <p14:creationId xmlns:p14="http://schemas.microsoft.com/office/powerpoint/2010/main" val="1727770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3A8BD-0691-E892-BEAB-416B208A2E04}"/>
              </a:ext>
            </a:extLst>
          </p:cNvPr>
          <p:cNvSpPr>
            <a:spLocks noGrp="1"/>
          </p:cNvSpPr>
          <p:nvPr>
            <p:ph type="title"/>
          </p:nvPr>
        </p:nvSpPr>
        <p:spPr>
          <a:xfrm>
            <a:off x="838200" y="365126"/>
            <a:ext cx="10515600" cy="952398"/>
          </a:xfrm>
        </p:spPr>
        <p:txBody>
          <a:bodyPr/>
          <a:lstStyle/>
          <a:p>
            <a:r>
              <a:rPr lang="en-US" b="1" dirty="0"/>
              <a:t>Features of Git</a:t>
            </a:r>
          </a:p>
        </p:txBody>
      </p:sp>
      <p:sp>
        <p:nvSpPr>
          <p:cNvPr id="3" name="Content Placeholder 2">
            <a:extLst>
              <a:ext uri="{FF2B5EF4-FFF2-40B4-BE49-F238E27FC236}">
                <a16:creationId xmlns:a16="http://schemas.microsoft.com/office/drawing/2014/main" id="{85F8205F-79AC-5498-CF56-BA58DD2D8705}"/>
              </a:ext>
            </a:extLst>
          </p:cNvPr>
          <p:cNvSpPr>
            <a:spLocks noGrp="1"/>
          </p:cNvSpPr>
          <p:nvPr>
            <p:ph idx="1"/>
          </p:nvPr>
        </p:nvSpPr>
        <p:spPr>
          <a:xfrm>
            <a:off x="838200" y="1317524"/>
            <a:ext cx="10515600" cy="4859439"/>
          </a:xfrm>
        </p:spPr>
        <p:txBody>
          <a:bodyPr/>
          <a:lstStyle/>
          <a:p>
            <a:r>
              <a:rPr lang="en-US" dirty="0"/>
              <a:t>Popular </a:t>
            </a:r>
          </a:p>
          <a:p>
            <a:r>
              <a:rPr lang="en-US" dirty="0"/>
              <a:t>Free and Open Source </a:t>
            </a:r>
          </a:p>
          <a:p>
            <a:r>
              <a:rPr lang="en-US" dirty="0"/>
              <a:t>Version Tracking (commits)</a:t>
            </a:r>
          </a:p>
          <a:p>
            <a:r>
              <a:rPr lang="en-US" dirty="0"/>
              <a:t>Branching and Merging</a:t>
            </a:r>
          </a:p>
          <a:p>
            <a:r>
              <a:rPr lang="en-US" dirty="0"/>
              <a:t>Collaboration</a:t>
            </a:r>
          </a:p>
          <a:p>
            <a:r>
              <a:rPr lang="en-US" dirty="0"/>
              <a:t>Change history (Log)</a:t>
            </a:r>
          </a:p>
          <a:p>
            <a:r>
              <a:rPr lang="en-US" dirty="0"/>
              <a:t>Can work offline </a:t>
            </a:r>
          </a:p>
          <a:p>
            <a:r>
              <a:rPr lang="en-US" dirty="0"/>
              <a:t>Undo history</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939824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0408A-F0CB-A5C9-CE9E-E360412B2341}"/>
              </a:ext>
            </a:extLst>
          </p:cNvPr>
          <p:cNvSpPr>
            <a:spLocks noGrp="1"/>
          </p:cNvSpPr>
          <p:nvPr>
            <p:ph type="title"/>
          </p:nvPr>
        </p:nvSpPr>
        <p:spPr>
          <a:xfrm>
            <a:off x="838200" y="365126"/>
            <a:ext cx="10515600" cy="896116"/>
          </a:xfrm>
        </p:spPr>
        <p:txBody>
          <a:bodyPr/>
          <a:lstStyle/>
          <a:p>
            <a:r>
              <a:rPr lang="en-US" b="1" dirty="0"/>
              <a:t>What is GitHub?</a:t>
            </a:r>
          </a:p>
        </p:txBody>
      </p:sp>
      <p:sp>
        <p:nvSpPr>
          <p:cNvPr id="3" name="Content Placeholder 2">
            <a:extLst>
              <a:ext uri="{FF2B5EF4-FFF2-40B4-BE49-F238E27FC236}">
                <a16:creationId xmlns:a16="http://schemas.microsoft.com/office/drawing/2014/main" id="{2FC6EECF-BD4C-2242-DB89-DC616CB54BAE}"/>
              </a:ext>
            </a:extLst>
          </p:cNvPr>
          <p:cNvSpPr>
            <a:spLocks noGrp="1"/>
          </p:cNvSpPr>
          <p:nvPr>
            <p:ph idx="1"/>
          </p:nvPr>
        </p:nvSpPr>
        <p:spPr>
          <a:xfrm>
            <a:off x="838200" y="1261242"/>
            <a:ext cx="5507421" cy="5592011"/>
          </a:xfrm>
        </p:spPr>
        <p:txBody>
          <a:bodyPr/>
          <a:lstStyle/>
          <a:p>
            <a:r>
              <a:rPr lang="en-US" dirty="0"/>
              <a:t>GitHub allows you to store your project online and collaborate with others.</a:t>
            </a:r>
          </a:p>
          <a:p>
            <a:r>
              <a:rPr lang="en-US" dirty="0"/>
              <a:t>It lets you:</a:t>
            </a:r>
          </a:p>
          <a:p>
            <a:pPr lvl="1"/>
            <a:r>
              <a:rPr lang="en-US" dirty="0"/>
              <a:t>See the history of changes</a:t>
            </a:r>
          </a:p>
          <a:p>
            <a:pPr lvl="1"/>
            <a:r>
              <a:rPr lang="en-US" dirty="0"/>
              <a:t>Comment on each other’s work</a:t>
            </a:r>
          </a:p>
          <a:p>
            <a:pPr lvl="1"/>
            <a:r>
              <a:rPr lang="en-US" dirty="0"/>
              <a:t>Suggest improvements (pull requests)</a:t>
            </a:r>
          </a:p>
          <a:p>
            <a:pPr lvl="1"/>
            <a:r>
              <a:rPr lang="en-US" dirty="0"/>
              <a:t>And work together from anywhere</a:t>
            </a:r>
          </a:p>
        </p:txBody>
      </p:sp>
      <p:pic>
        <p:nvPicPr>
          <p:cNvPr id="5" name="Picture 4">
            <a:extLst>
              <a:ext uri="{FF2B5EF4-FFF2-40B4-BE49-F238E27FC236}">
                <a16:creationId xmlns:a16="http://schemas.microsoft.com/office/drawing/2014/main" id="{4C0EFEC8-6031-3D72-C820-67DCBFCFF3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5621" y="1261242"/>
            <a:ext cx="5647340" cy="4225158"/>
          </a:xfrm>
          <a:prstGeom prst="rect">
            <a:avLst/>
          </a:prstGeom>
        </p:spPr>
      </p:pic>
    </p:spTree>
    <p:extLst>
      <p:ext uri="{BB962C8B-B14F-4D97-AF65-F5344CB8AC3E}">
        <p14:creationId xmlns:p14="http://schemas.microsoft.com/office/powerpoint/2010/main" val="28822172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DB042-F372-CE65-B5E3-2147AED13B1E}"/>
              </a:ext>
            </a:extLst>
          </p:cNvPr>
          <p:cNvSpPr>
            <a:spLocks noGrp="1"/>
          </p:cNvSpPr>
          <p:nvPr>
            <p:ph type="title"/>
          </p:nvPr>
        </p:nvSpPr>
        <p:spPr/>
        <p:txBody>
          <a:bodyPr/>
          <a:lstStyle/>
          <a:p>
            <a:r>
              <a:rPr lang="en-US" b="1" dirty="0"/>
              <a:t>Real-life Vs Git &amp; </a:t>
            </a:r>
            <a:r>
              <a:rPr lang="en-US" b="1" dirty="0" err="1"/>
              <a:t>Github</a:t>
            </a:r>
            <a:endParaRPr lang="en-US" b="1" dirty="0"/>
          </a:p>
        </p:txBody>
      </p:sp>
      <p:pic>
        <p:nvPicPr>
          <p:cNvPr id="5" name="Content Placeholder 4">
            <a:extLst>
              <a:ext uri="{FF2B5EF4-FFF2-40B4-BE49-F238E27FC236}">
                <a16:creationId xmlns:a16="http://schemas.microsoft.com/office/drawing/2014/main" id="{25609177-1E60-9525-192E-1BCB1D4071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28387" y="1471664"/>
            <a:ext cx="4805516" cy="4801314"/>
          </a:xfrm>
        </p:spPr>
      </p:pic>
      <p:sp>
        <p:nvSpPr>
          <p:cNvPr id="6" name="TextBox 5">
            <a:extLst>
              <a:ext uri="{FF2B5EF4-FFF2-40B4-BE49-F238E27FC236}">
                <a16:creationId xmlns:a16="http://schemas.microsoft.com/office/drawing/2014/main" id="{A010C58A-8EE9-72A6-BA18-ACE8BFBE2142}"/>
              </a:ext>
            </a:extLst>
          </p:cNvPr>
          <p:cNvSpPr txBox="1"/>
          <p:nvPr/>
        </p:nvSpPr>
        <p:spPr>
          <a:xfrm>
            <a:off x="943897" y="1471664"/>
            <a:ext cx="6007509" cy="4801314"/>
          </a:xfrm>
          <a:prstGeom prst="rect">
            <a:avLst/>
          </a:prstGeom>
          <a:noFill/>
        </p:spPr>
        <p:txBody>
          <a:bodyPr wrap="square" rtlCol="0">
            <a:spAutoFit/>
          </a:bodyPr>
          <a:lstStyle/>
          <a:p>
            <a:r>
              <a:rPr lang="en-US" b="1" dirty="0"/>
              <a:t>Real-life Paper Writing		Git/</a:t>
            </a:r>
            <a:r>
              <a:rPr lang="en-US" b="1" dirty="0" err="1"/>
              <a:t>Github</a:t>
            </a:r>
            <a:r>
              <a:rPr lang="en-US" b="1" dirty="0"/>
              <a:t> Equivalent</a:t>
            </a:r>
          </a:p>
          <a:p>
            <a:endParaRPr lang="en-US" dirty="0"/>
          </a:p>
          <a:p>
            <a:r>
              <a:rPr lang="en-US" dirty="0"/>
              <a:t>Saving the document		git commit</a:t>
            </a:r>
          </a:p>
          <a:p>
            <a:endParaRPr lang="en-US" dirty="0"/>
          </a:p>
          <a:p>
            <a:r>
              <a:rPr lang="en-US" dirty="0"/>
              <a:t>Creating copies like V1, V2		git versions(commits)</a:t>
            </a:r>
          </a:p>
          <a:p>
            <a:endParaRPr lang="en-US" dirty="0"/>
          </a:p>
          <a:p>
            <a:r>
              <a:rPr lang="en-US" dirty="0"/>
              <a:t>Using “Track Changes”		git shows line-by-line 				differences</a:t>
            </a:r>
          </a:p>
          <a:p>
            <a:endParaRPr lang="en-US" dirty="0"/>
          </a:p>
          <a:p>
            <a:r>
              <a:rPr lang="en-US" dirty="0"/>
              <a:t>Undoing a bad change		git revert or git 					checkout</a:t>
            </a:r>
          </a:p>
          <a:p>
            <a:endParaRPr lang="en-US" dirty="0"/>
          </a:p>
          <a:p>
            <a:r>
              <a:rPr lang="en-US" dirty="0"/>
              <a:t>Collaborating via Google Docs	GitHub allows real-					time team work </a:t>
            </a:r>
          </a:p>
          <a:p>
            <a:endParaRPr lang="en-US" dirty="0"/>
          </a:p>
          <a:p>
            <a:r>
              <a:rPr lang="en-US" dirty="0"/>
              <a:t>Adding suggestions in comments	GitHub Pull Requests &amp; 				Code Reviews </a:t>
            </a:r>
          </a:p>
        </p:txBody>
      </p:sp>
    </p:spTree>
    <p:extLst>
      <p:ext uri="{BB962C8B-B14F-4D97-AF65-F5344CB8AC3E}">
        <p14:creationId xmlns:p14="http://schemas.microsoft.com/office/powerpoint/2010/main" val="17736218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3688</TotalTime>
  <Words>493</Words>
  <Application>Microsoft Office PowerPoint</Application>
  <PresentationFormat>Widescreen</PresentationFormat>
  <Paragraphs>69</Paragraphs>
  <Slides>10</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Git &amp; Github</vt:lpstr>
      <vt:lpstr>Module Contents:</vt:lpstr>
      <vt:lpstr>Module 1 Content:</vt:lpstr>
      <vt:lpstr>What is GIT ? </vt:lpstr>
      <vt:lpstr>Git Definition:</vt:lpstr>
      <vt:lpstr>Git is like a Time Machine</vt:lpstr>
      <vt:lpstr>Features of Git</vt:lpstr>
      <vt:lpstr>What is GitHub?</vt:lpstr>
      <vt:lpstr>Real-life Vs Git &amp; Github</vt:lpstr>
      <vt:lpstr>Installation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Sonia Rajput</dc:creator>
  <cp:lastModifiedBy>Sonia Rajput</cp:lastModifiedBy>
  <cp:revision>1</cp:revision>
  <dcterms:created xsi:type="dcterms:W3CDTF">2025-07-14T16:41:16Z</dcterms:created>
  <dcterms:modified xsi:type="dcterms:W3CDTF">2025-07-19T00:34:57Z</dcterms:modified>
</cp:coreProperties>
</file>

<file path=docProps/thumbnail.jpeg>
</file>